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0287000" cy="102870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1878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6.sv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3624" r="23624"/>
          <a:stretch>
            <a:fillRect/>
          </a:stretch>
        </p:blipFill>
        <p:spPr>
          <a:xfrm>
            <a:off x="0" y="0"/>
            <a:ext cx="10287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-229693" y="-5520357"/>
            <a:ext cx="10746385" cy="10494646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>
                <a:alpha val="2666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4355322" y="4613554"/>
            <a:ext cx="1576355" cy="1059891"/>
            <a:chOff x="0" y="0"/>
            <a:chExt cx="1930400" cy="12979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t="1335" b="1335"/>
          <a:stretch>
            <a:fillRect/>
          </a:stretch>
        </p:blipFill>
        <p:spPr>
          <a:xfrm>
            <a:off x="2879448" y="5593301"/>
            <a:ext cx="6378852" cy="4043299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89336" y="6631184"/>
            <a:ext cx="5598108" cy="3470827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2052785" y="1758938"/>
            <a:ext cx="6181430" cy="3384562"/>
            <a:chOff x="0" y="0"/>
            <a:chExt cx="2091002" cy="11449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91002" cy="1144901"/>
            </a:xfrm>
            <a:custGeom>
              <a:avLst/>
              <a:gdLst/>
              <a:ahLst/>
              <a:cxnLst/>
              <a:rect l="l" t="t" r="r" b="b"/>
              <a:pathLst>
                <a:path w="2091002" h="1144901">
                  <a:moveTo>
                    <a:pt x="1966542" y="1144901"/>
                  </a:moveTo>
                  <a:lnTo>
                    <a:pt x="124460" y="1144901"/>
                  </a:lnTo>
                  <a:cubicBezTo>
                    <a:pt x="55880" y="1144901"/>
                    <a:pt x="0" y="1089021"/>
                    <a:pt x="0" y="102044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6542" y="0"/>
                  </a:lnTo>
                  <a:cubicBezTo>
                    <a:pt x="2035122" y="0"/>
                    <a:pt x="2091002" y="55880"/>
                    <a:pt x="2091002" y="124460"/>
                  </a:cubicBezTo>
                  <a:lnTo>
                    <a:pt x="2091002" y="1020441"/>
                  </a:lnTo>
                  <a:cubicBezTo>
                    <a:pt x="2091002" y="1089021"/>
                    <a:pt x="2035122" y="1144901"/>
                    <a:pt x="1966542" y="11449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4218126" y="1028700"/>
            <a:ext cx="1850748" cy="1850748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EFE836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4114800" y="3018594"/>
            <a:ext cx="2057400" cy="375475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052785" y="3678834"/>
            <a:ext cx="6181430" cy="159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0"/>
              </a:lnSpc>
            </a:pP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Pelayanan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 yang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baik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,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tidak</a:t>
            </a:r>
            <a:endParaRPr lang="en-US" sz="2000" b="1" dirty="0">
              <a:solidFill>
                <a:srgbClr val="70CAC5"/>
              </a:solidFill>
              <a:latin typeface="+mj-lt"/>
            </a:endParaRPr>
          </a:p>
          <a:p>
            <a:pPr algn="ctr">
              <a:lnSpc>
                <a:spcPts val="2540"/>
              </a:lnSpc>
            </a:pP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memerlukan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waktu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 lama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untuk</a:t>
            </a:r>
            <a:endParaRPr lang="en-US" sz="2000" b="1" dirty="0">
              <a:solidFill>
                <a:srgbClr val="70CAC5"/>
              </a:solidFill>
              <a:latin typeface="+mj-lt"/>
            </a:endParaRPr>
          </a:p>
          <a:p>
            <a:pPr algn="ctr">
              <a:lnSpc>
                <a:spcPts val="2540"/>
              </a:lnSpc>
            </a:pP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mencuci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,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sangat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rekomendasi</a:t>
            </a:r>
            <a:r>
              <a:rPr lang="en-US" sz="2000" b="1" dirty="0">
                <a:solidFill>
                  <a:srgbClr val="70CAC5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bagi</a:t>
            </a:r>
            <a:endParaRPr lang="en-US" sz="2000" b="1" dirty="0">
              <a:solidFill>
                <a:srgbClr val="70CAC5"/>
              </a:solidFill>
              <a:latin typeface="+mj-lt"/>
            </a:endParaRPr>
          </a:p>
          <a:p>
            <a:pPr algn="ctr">
              <a:lnSpc>
                <a:spcPts val="2540"/>
              </a:lnSpc>
            </a:pPr>
            <a:r>
              <a:rPr lang="en-US" sz="2000" b="1" dirty="0">
                <a:solidFill>
                  <a:srgbClr val="70CAC5"/>
                </a:solidFill>
                <a:latin typeface="+mj-lt"/>
              </a:rPr>
              <a:t>para </a:t>
            </a:r>
            <a:r>
              <a:rPr lang="en-US" sz="2000" b="1" dirty="0" err="1">
                <a:solidFill>
                  <a:srgbClr val="70CAC5"/>
                </a:solidFill>
                <a:latin typeface="+mj-lt"/>
              </a:rPr>
              <a:t>mahasiswa</a:t>
            </a:r>
            <a:endParaRPr lang="en-US" sz="2000" b="1" dirty="0">
              <a:solidFill>
                <a:srgbClr val="70CAC5"/>
              </a:solidFill>
              <a:latin typeface="+mj-lt"/>
            </a:endParaRPr>
          </a:p>
          <a:p>
            <a:pPr algn="ctr">
              <a:lnSpc>
                <a:spcPts val="2540"/>
              </a:lnSpc>
            </a:pPr>
            <a:endParaRPr lang="en-US" sz="2000" b="1" dirty="0">
              <a:solidFill>
                <a:srgbClr val="70CAC5"/>
              </a:solidFill>
              <a:latin typeface="+mj-lt"/>
            </a:endParaRPr>
          </a:p>
        </p:txBody>
      </p:sp>
      <p:sp>
        <p:nvSpPr>
          <p:cNvPr id="16" name="AutoShape 16"/>
          <p:cNvSpPr/>
          <p:nvPr/>
        </p:nvSpPr>
        <p:spPr>
          <a:xfrm>
            <a:off x="3551517" y="8502845"/>
            <a:ext cx="3183966" cy="0"/>
          </a:xfrm>
          <a:prstGeom prst="line">
            <a:avLst/>
          </a:prstGeom>
          <a:ln w="752475" cap="rnd">
            <a:solidFill>
              <a:srgbClr val="EFE83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17"/>
          <p:cNvSpPr txBox="1"/>
          <p:nvPr/>
        </p:nvSpPr>
        <p:spPr>
          <a:xfrm>
            <a:off x="3559312" y="8333577"/>
            <a:ext cx="3183966" cy="367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0"/>
              </a:lnSpc>
            </a:pPr>
            <a:r>
              <a:rPr lang="en-US" sz="3000" b="1" dirty="0">
                <a:solidFill>
                  <a:srgbClr val="FFFFFF"/>
                </a:solidFill>
                <a:latin typeface="+mj-lt"/>
              </a:rPr>
              <a:t>Clean Now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8887644" y="4613554"/>
            <a:ext cx="370656" cy="1477253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/>
          <a:stretch>
            <a:fillRect/>
          </a:stretch>
        </p:blipFill>
        <p:spPr>
          <a:xfrm>
            <a:off x="1028700" y="5673446"/>
            <a:ext cx="370656" cy="1477253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66700" y="266700"/>
            <a:ext cx="1492238" cy="149223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Cantumkan</a:t>
            </a:r>
            <a:endParaRPr lang="en-US" dirty="0"/>
          </a:p>
          <a:p>
            <a:pPr algn="ctr"/>
            <a:r>
              <a:rPr lang="en-US" dirty="0" smtClean="0"/>
              <a:t>Logo</a:t>
            </a:r>
          </a:p>
          <a:p>
            <a:pPr algn="ctr"/>
            <a:r>
              <a:rPr lang="en-US" dirty="0" err="1" smtClean="0"/>
              <a:t>disini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day18</dc:title>
  <cp:lastModifiedBy>USER</cp:lastModifiedBy>
  <cp:revision>2</cp:revision>
  <dcterms:created xsi:type="dcterms:W3CDTF">2006-08-16T00:00:00Z</dcterms:created>
  <dcterms:modified xsi:type="dcterms:W3CDTF">2022-03-30T04:15:43Z</dcterms:modified>
  <dc:identifier>DAE8aTgXXk4</dc:identifier>
</cp:coreProperties>
</file>

<file path=docProps/thumbnail.jpeg>
</file>